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2A621-AC37-4C52-B278-2ED542D9EB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C537-D970-453C-975D-CB6D9A7FA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A4EB-D93B-4102-9AC5-FD998860AF0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05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99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3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90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65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55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4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27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86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8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00B9-7376-46A6-A1D0-ADB058934707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379A-5C78-43C3-BB79-5302BC28D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3615809"/>
            <a:ext cx="12192000" cy="504848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8" name="矩形 7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12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12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12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12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12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12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12"/>
              </a:p>
            </p:txBody>
          </p:sp>
        </p:grpSp>
      </p:grpSp>
      <p:cxnSp>
        <p:nvCxnSpPr>
          <p:cNvPr id="15" name="肘形连接符 14"/>
          <p:cNvCxnSpPr/>
          <p:nvPr/>
        </p:nvCxnSpPr>
        <p:spPr>
          <a:xfrm rot="5400000" flipH="1" flipV="1">
            <a:off x="297349" y="3002438"/>
            <a:ext cx="620915" cy="407725"/>
          </a:xfrm>
          <a:prstGeom prst="bentConnector3">
            <a:avLst>
              <a:gd name="adj1" fmla="val 9669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组合 15"/>
          <p:cNvGrpSpPr/>
          <p:nvPr/>
        </p:nvGrpSpPr>
        <p:grpSpPr>
          <a:xfrm>
            <a:off x="46591" y="3495539"/>
            <a:ext cx="710397" cy="779367"/>
            <a:chOff x="1026086" y="3090803"/>
            <a:chExt cx="727911" cy="676392"/>
          </a:xfrm>
          <a:solidFill>
            <a:srgbClr val="005DA2"/>
          </a:solidFill>
        </p:grpSpPr>
        <p:sp>
          <p:nvSpPr>
            <p:cNvPr id="17" name="六边形 1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64"/>
            <p:cNvSpPr txBox="1"/>
            <p:nvPr/>
          </p:nvSpPr>
          <p:spPr>
            <a:xfrm>
              <a:off x="1026086" y="3284673"/>
              <a:ext cx="727911" cy="25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20.12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66"/>
          <p:cNvSpPr txBox="1"/>
          <p:nvPr/>
        </p:nvSpPr>
        <p:spPr>
          <a:xfrm>
            <a:off x="562599" y="2559635"/>
            <a:ext cx="1436180" cy="508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国家综合质控专家组</a:t>
            </a:r>
          </a:p>
        </p:txBody>
      </p:sp>
      <p:cxnSp>
        <p:nvCxnSpPr>
          <p:cNvPr id="22" name="肘形连接符 21"/>
          <p:cNvCxnSpPr/>
          <p:nvPr/>
        </p:nvCxnSpPr>
        <p:spPr>
          <a:xfrm rot="5400000" flipH="1" flipV="1">
            <a:off x="2021563" y="3079045"/>
            <a:ext cx="620917" cy="254507"/>
          </a:xfrm>
          <a:prstGeom prst="bentConnector2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3" name="组合 22"/>
          <p:cNvGrpSpPr/>
          <p:nvPr/>
        </p:nvGrpSpPr>
        <p:grpSpPr>
          <a:xfrm>
            <a:off x="1908509" y="3506818"/>
            <a:ext cx="592521" cy="77936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24" name="六边形 2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72"/>
            <p:cNvSpPr txBox="1"/>
            <p:nvPr/>
          </p:nvSpPr>
          <p:spPr>
            <a:xfrm>
              <a:off x="1109756" y="3266685"/>
              <a:ext cx="583096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21.5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75"/>
          <p:cNvSpPr txBox="1"/>
          <p:nvPr/>
        </p:nvSpPr>
        <p:spPr>
          <a:xfrm>
            <a:off x="2422075" y="2516955"/>
            <a:ext cx="143618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1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出版</a:t>
            </a:r>
            <a:endParaRPr lang="en-US" altLang="zh-CN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《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考核手册</a:t>
            </a: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肘形连接符 28"/>
          <p:cNvCxnSpPr/>
          <p:nvPr/>
        </p:nvCxnSpPr>
        <p:spPr>
          <a:xfrm rot="5400000" flipH="1" flipV="1">
            <a:off x="4391395" y="2573415"/>
            <a:ext cx="620917" cy="1200819"/>
          </a:xfrm>
          <a:prstGeom prst="bentConnector2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" name="组合 29"/>
          <p:cNvGrpSpPr/>
          <p:nvPr/>
        </p:nvGrpSpPr>
        <p:grpSpPr>
          <a:xfrm>
            <a:off x="3732947" y="3462006"/>
            <a:ext cx="759517" cy="779366"/>
            <a:chOff x="1025441" y="3090803"/>
            <a:chExt cx="747435" cy="676392"/>
          </a:xfrm>
          <a:solidFill>
            <a:srgbClr val="005DA2"/>
          </a:solidFill>
        </p:grpSpPr>
        <p:sp>
          <p:nvSpPr>
            <p:cNvPr id="31" name="六边形 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79"/>
            <p:cNvSpPr txBox="1"/>
            <p:nvPr/>
          </p:nvSpPr>
          <p:spPr>
            <a:xfrm>
              <a:off x="1025441" y="3313773"/>
              <a:ext cx="747435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21.6-8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82"/>
          <p:cNvSpPr txBox="1"/>
          <p:nvPr/>
        </p:nvSpPr>
        <p:spPr>
          <a:xfrm>
            <a:off x="4274122" y="2481772"/>
            <a:ext cx="163023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《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核查手册</a:t>
            </a: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现场调研</a:t>
            </a:r>
          </a:p>
        </p:txBody>
      </p:sp>
      <p:cxnSp>
        <p:nvCxnSpPr>
          <p:cNvPr id="36" name="肘形连接符 35"/>
          <p:cNvCxnSpPr/>
          <p:nvPr/>
        </p:nvCxnSpPr>
        <p:spPr>
          <a:xfrm rot="5400000" flipH="1" flipV="1">
            <a:off x="5885845" y="3077664"/>
            <a:ext cx="636567" cy="156416"/>
          </a:xfrm>
          <a:prstGeom prst="bentConnector2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7" name="组合 36"/>
          <p:cNvGrpSpPr/>
          <p:nvPr/>
        </p:nvGrpSpPr>
        <p:grpSpPr>
          <a:xfrm>
            <a:off x="5828379" y="3453838"/>
            <a:ext cx="655163" cy="779366"/>
            <a:chOff x="1109166" y="3090803"/>
            <a:chExt cx="644742" cy="676392"/>
          </a:xfrm>
          <a:solidFill>
            <a:srgbClr val="005DA2"/>
          </a:solidFill>
        </p:grpSpPr>
        <p:sp>
          <p:nvSpPr>
            <p:cNvPr id="38" name="六边形 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86"/>
            <p:cNvSpPr txBox="1"/>
            <p:nvPr/>
          </p:nvSpPr>
          <p:spPr>
            <a:xfrm>
              <a:off x="1109166" y="3298194"/>
              <a:ext cx="644742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22.4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3" name="肘形连接符 42"/>
          <p:cNvCxnSpPr/>
          <p:nvPr/>
        </p:nvCxnSpPr>
        <p:spPr>
          <a:xfrm rot="16200000" flipH="1">
            <a:off x="1091377" y="4448862"/>
            <a:ext cx="738195" cy="283063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988653" y="3493387"/>
            <a:ext cx="638404" cy="779366"/>
            <a:chOff x="1077038" y="3090803"/>
            <a:chExt cx="628247" cy="676392"/>
          </a:xfrm>
          <a:solidFill>
            <a:srgbClr val="005DA2"/>
          </a:solidFill>
        </p:grpSpPr>
        <p:sp>
          <p:nvSpPr>
            <p:cNvPr id="45" name="六边形 4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93"/>
            <p:cNvSpPr txBox="1"/>
            <p:nvPr/>
          </p:nvSpPr>
          <p:spPr>
            <a:xfrm>
              <a:off x="1077038" y="3286539"/>
              <a:ext cx="628247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21.3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96"/>
          <p:cNvSpPr txBox="1"/>
          <p:nvPr/>
        </p:nvSpPr>
        <p:spPr>
          <a:xfrm>
            <a:off x="1486678" y="4638409"/>
            <a:ext cx="14361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结核病综合质控云讲堂</a:t>
            </a:r>
          </a:p>
        </p:txBody>
      </p:sp>
      <p:cxnSp>
        <p:nvCxnSpPr>
          <p:cNvPr id="50" name="肘形连接符 49"/>
          <p:cNvCxnSpPr/>
          <p:nvPr/>
        </p:nvCxnSpPr>
        <p:spPr>
          <a:xfrm rot="16200000" flipH="1">
            <a:off x="3005301" y="4375095"/>
            <a:ext cx="709071" cy="43526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2830902" y="3493388"/>
            <a:ext cx="616711" cy="779366"/>
            <a:chOff x="1109755" y="3090803"/>
            <a:chExt cx="606900" cy="676392"/>
          </a:xfrm>
          <a:solidFill>
            <a:srgbClr val="005DA2"/>
          </a:solidFill>
        </p:grpSpPr>
        <p:sp>
          <p:nvSpPr>
            <p:cNvPr id="52" name="六边形 5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53" name="文本框 101"/>
            <p:cNvSpPr txBox="1"/>
            <p:nvPr/>
          </p:nvSpPr>
          <p:spPr>
            <a:xfrm>
              <a:off x="1109755" y="3298194"/>
              <a:ext cx="606900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21.6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文本框 104"/>
          <p:cNvSpPr txBox="1"/>
          <p:nvPr/>
        </p:nvSpPr>
        <p:spPr>
          <a:xfrm>
            <a:off x="3296936" y="4638409"/>
            <a:ext cx="14132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1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浙江绍兴</a:t>
            </a:r>
            <a:endParaRPr lang="en-US" altLang="zh-CN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质控培训班</a:t>
            </a:r>
          </a:p>
        </p:txBody>
      </p:sp>
      <p:cxnSp>
        <p:nvCxnSpPr>
          <p:cNvPr id="57" name="肘形连接符 56"/>
          <p:cNvCxnSpPr/>
          <p:nvPr/>
        </p:nvCxnSpPr>
        <p:spPr>
          <a:xfrm rot="16200000" flipH="1">
            <a:off x="4894117" y="4404564"/>
            <a:ext cx="709071" cy="24385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780439" y="3462713"/>
            <a:ext cx="762607" cy="779367"/>
            <a:chOff x="1061788" y="3090803"/>
            <a:chExt cx="750474" cy="676392"/>
          </a:xfrm>
          <a:solidFill>
            <a:srgbClr val="005DA2"/>
          </a:solidFill>
        </p:grpSpPr>
        <p:sp>
          <p:nvSpPr>
            <p:cNvPr id="59" name="六边形 5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60" name="文本框 108"/>
            <p:cNvSpPr txBox="1"/>
            <p:nvPr/>
          </p:nvSpPr>
          <p:spPr>
            <a:xfrm>
              <a:off x="1061788" y="3282088"/>
              <a:ext cx="750474" cy="25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21.8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文本框 111"/>
          <p:cNvSpPr txBox="1"/>
          <p:nvPr/>
        </p:nvSpPr>
        <p:spPr>
          <a:xfrm>
            <a:off x="5345689" y="4618431"/>
            <a:ext cx="143618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加强网络建设的通知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6724643" y="3424775"/>
            <a:ext cx="2202503" cy="810832"/>
            <a:chOff x="1095717" y="3063495"/>
            <a:chExt cx="2282544" cy="703700"/>
          </a:xfrm>
          <a:solidFill>
            <a:srgbClr val="005DA2"/>
          </a:solidFill>
        </p:grpSpPr>
        <p:sp>
          <p:nvSpPr>
            <p:cNvPr id="65" name="六边形 6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66" name="文本框 114"/>
            <p:cNvSpPr txBox="1"/>
            <p:nvPr/>
          </p:nvSpPr>
          <p:spPr>
            <a:xfrm>
              <a:off x="1095717" y="3298194"/>
              <a:ext cx="632135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22.6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六边形 86"/>
            <p:cNvSpPr/>
            <p:nvPr/>
          </p:nvSpPr>
          <p:spPr>
            <a:xfrm rot="5400000">
              <a:off x="1847769" y="3137450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88" name="文本框 114"/>
            <p:cNvSpPr txBox="1"/>
            <p:nvPr/>
          </p:nvSpPr>
          <p:spPr>
            <a:xfrm>
              <a:off x="1893101" y="3283598"/>
              <a:ext cx="630119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23.3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六边形 88"/>
            <p:cNvSpPr/>
            <p:nvPr/>
          </p:nvSpPr>
          <p:spPr>
            <a:xfrm rot="5400000">
              <a:off x="2726570" y="3110143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90" name="文本框 114"/>
            <p:cNvSpPr txBox="1"/>
            <p:nvPr/>
          </p:nvSpPr>
          <p:spPr>
            <a:xfrm>
              <a:off x="2740269" y="3275379"/>
              <a:ext cx="637992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23.4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2" name="肘形连接符 71"/>
          <p:cNvCxnSpPr/>
          <p:nvPr/>
        </p:nvCxnSpPr>
        <p:spPr>
          <a:xfrm rot="16200000" flipH="1">
            <a:off x="6809009" y="4428504"/>
            <a:ext cx="709071" cy="25450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标题 72"/>
          <p:cNvSpPr>
            <a:spLocks noGrp="1"/>
          </p:cNvSpPr>
          <p:nvPr>
            <p:ph type="title"/>
          </p:nvPr>
        </p:nvSpPr>
        <p:spPr>
          <a:xfrm>
            <a:off x="646555" y="76367"/>
            <a:ext cx="10515600" cy="929160"/>
          </a:xfrm>
        </p:spPr>
        <p:txBody>
          <a:bodyPr>
            <a:normAutofit/>
          </a:bodyPr>
          <a:lstStyle/>
          <a:p>
            <a:r>
              <a:rPr lang="zh-CN" altLang="en-US" b="1" kern="0" dirty="0">
                <a:solidFill>
                  <a:srgbClr val="00206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我们做了什么？</a:t>
            </a:r>
            <a:endParaRPr lang="zh-CN" altLang="en-US" sz="4267" b="1" kern="0" dirty="0">
              <a:solidFill>
                <a:srgbClr val="00206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75" name="Picture 2" descr="G:\WORK(2020.4.9)\★ 综合业务部\★★ 综合质控\2020.11.4 专家组成立大会\★★最终版会议材料-夏愔愔\集体合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63" y="859488"/>
            <a:ext cx="2225973" cy="1347921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561" y="5404245"/>
            <a:ext cx="1447296" cy="1210996"/>
          </a:xfrm>
          <a:prstGeom prst="rect">
            <a:avLst/>
          </a:prstGeom>
        </p:spPr>
      </p:pic>
      <p:graphicFrame>
        <p:nvGraphicFramePr>
          <p:cNvPr id="76" name="对象 75"/>
          <p:cNvGraphicFramePr>
            <a:graphicFrameLocks noChangeAspect="1"/>
          </p:cNvGraphicFramePr>
          <p:nvPr>
            <p:extLst/>
          </p:nvPr>
        </p:nvGraphicFramePr>
        <p:xfrm>
          <a:off x="2575448" y="916341"/>
          <a:ext cx="1217896" cy="143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6" imgW="3219240" imgH="4571868" progId="AcroExch.Document.DC">
                  <p:embed/>
                </p:oleObj>
              </mc:Choice>
              <mc:Fallback>
                <p:oleObj name="Acrobat Document" r:id="rId6" imgW="3219240" imgH="4571868" progId="AcroExch.Document.DC">
                  <p:embed/>
                  <p:pic>
                    <p:nvPicPr>
                      <p:cNvPr id="76" name="对象 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5448" y="916341"/>
                        <a:ext cx="1217896" cy="1437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图片 7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56" y="5398103"/>
            <a:ext cx="1771683" cy="124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5689" y="5342158"/>
            <a:ext cx="1436180" cy="1413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49" y="933598"/>
            <a:ext cx="1159863" cy="139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0" name="组合 79"/>
          <p:cNvGrpSpPr/>
          <p:nvPr/>
        </p:nvGrpSpPr>
        <p:grpSpPr>
          <a:xfrm>
            <a:off x="6276065" y="2435934"/>
            <a:ext cx="3224272" cy="923330"/>
            <a:chOff x="1232614" y="2092192"/>
            <a:chExt cx="3172985" cy="1009644"/>
          </a:xfrm>
          <a:solidFill>
            <a:schemeClr val="bg1">
              <a:lumMod val="75000"/>
            </a:schemeClr>
          </a:solidFill>
        </p:grpSpPr>
        <p:sp>
          <p:nvSpPr>
            <p:cNvPr id="83" name="文本框 89"/>
            <p:cNvSpPr txBox="1"/>
            <p:nvPr/>
          </p:nvSpPr>
          <p:spPr>
            <a:xfrm>
              <a:off x="1232614" y="2149200"/>
              <a:ext cx="1541771" cy="68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733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出版</a:t>
              </a:r>
              <a:endParaRPr lang="en-US" altLang="zh-CN" sz="1733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altLang="zh-CN" sz="1733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《</a:t>
              </a:r>
              <a:r>
                <a:rPr lang="zh-CN" altLang="en-US" sz="1733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核查手册</a:t>
              </a:r>
              <a:r>
                <a:rPr lang="en-US" altLang="zh-CN" sz="1733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》</a:t>
              </a:r>
              <a:endParaRPr lang="zh-CN" altLang="en-US" sz="1733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5" name="文本框 89"/>
            <p:cNvSpPr txBox="1"/>
            <p:nvPr/>
          </p:nvSpPr>
          <p:spPr>
            <a:xfrm>
              <a:off x="2893991" y="2092192"/>
              <a:ext cx="1511608" cy="1009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《</a:t>
              </a: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核查手册</a:t>
              </a:r>
              <a:r>
                <a: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》</a:t>
              </a: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标准化视频</a:t>
              </a:r>
            </a:p>
          </p:txBody>
        </p:sp>
      </p:grpSp>
      <p:cxnSp>
        <p:nvCxnSpPr>
          <p:cNvPr id="86" name="肘形连接符 85"/>
          <p:cNvCxnSpPr/>
          <p:nvPr/>
        </p:nvCxnSpPr>
        <p:spPr>
          <a:xfrm rot="5400000" flipH="1" flipV="1">
            <a:off x="7545622" y="3065168"/>
            <a:ext cx="636567" cy="156416"/>
          </a:xfrm>
          <a:prstGeom prst="bentConnector2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肘形连接符 91"/>
          <p:cNvCxnSpPr/>
          <p:nvPr/>
        </p:nvCxnSpPr>
        <p:spPr>
          <a:xfrm rot="16200000" flipH="1">
            <a:off x="8416019" y="4399237"/>
            <a:ext cx="709071" cy="25450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21" y="940167"/>
            <a:ext cx="1975908" cy="134023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2506" y="5362526"/>
            <a:ext cx="1428303" cy="1062991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7216038" y="4639790"/>
            <a:ext cx="1121241" cy="5800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专家组增补（</a:t>
            </a:r>
            <a:r>
              <a:rPr lang="en-US" altLang="zh-CN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人）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9218553" y="3418516"/>
            <a:ext cx="682751" cy="779367"/>
            <a:chOff x="1066713" y="3090804"/>
            <a:chExt cx="690777" cy="676392"/>
          </a:xfrm>
          <a:solidFill>
            <a:srgbClr val="005DA2"/>
          </a:solidFill>
        </p:grpSpPr>
        <p:sp>
          <p:nvSpPr>
            <p:cNvPr id="78" name="六边形 77"/>
            <p:cNvSpPr/>
            <p:nvPr/>
          </p:nvSpPr>
          <p:spPr>
            <a:xfrm rot="5400000">
              <a:off x="1063108" y="3137452"/>
              <a:ext cx="676392" cy="583095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86"/>
            <p:cNvSpPr txBox="1"/>
            <p:nvPr/>
          </p:nvSpPr>
          <p:spPr>
            <a:xfrm>
              <a:off x="1066713" y="3297585"/>
              <a:ext cx="690777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23.10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4" name="肘形连接符 83"/>
          <p:cNvCxnSpPr/>
          <p:nvPr/>
        </p:nvCxnSpPr>
        <p:spPr>
          <a:xfrm rot="5400000" flipH="1" flipV="1">
            <a:off x="9302015" y="3039824"/>
            <a:ext cx="636567" cy="156416"/>
          </a:xfrm>
          <a:prstGeom prst="bentConnector2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3" name="图片 92" descr="微信图片_20230421092540"/>
          <p:cNvPicPr/>
          <p:nvPr/>
        </p:nvPicPr>
        <p:blipFill>
          <a:blip r:embed="rId13" cstate="print"/>
          <a:srcRect/>
          <a:stretch/>
        </p:blipFill>
        <p:spPr>
          <a:xfrm>
            <a:off x="8619336" y="5387069"/>
            <a:ext cx="1510305" cy="1066819"/>
          </a:xfrm>
          <a:prstGeom prst="rect">
            <a:avLst/>
          </a:prstGeom>
        </p:spPr>
      </p:pic>
      <p:sp>
        <p:nvSpPr>
          <p:cNvPr id="94" name="矩形 93"/>
          <p:cNvSpPr/>
          <p:nvPr/>
        </p:nvSpPr>
        <p:spPr>
          <a:xfrm>
            <a:off x="9681253" y="2440485"/>
            <a:ext cx="1057615" cy="638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质控工作</a:t>
            </a:r>
            <a:endParaRPr lang="en-US" altLang="zh-CN" sz="1351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进展报告</a:t>
            </a:r>
          </a:p>
        </p:txBody>
      </p:sp>
      <p:sp>
        <p:nvSpPr>
          <p:cNvPr id="91" name="矩形 90"/>
          <p:cNvSpPr/>
          <p:nvPr/>
        </p:nvSpPr>
        <p:spPr>
          <a:xfrm>
            <a:off x="8794268" y="4622152"/>
            <a:ext cx="1014769" cy="67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质控工作</a:t>
            </a:r>
            <a:endParaRPr lang="en-US" altLang="zh-CN" sz="1351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年会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0028659" y="3412993"/>
            <a:ext cx="710208" cy="779367"/>
            <a:chOff x="1085704" y="3090803"/>
            <a:chExt cx="642789" cy="676392"/>
          </a:xfrm>
          <a:solidFill>
            <a:srgbClr val="005DA2"/>
          </a:solidFill>
        </p:grpSpPr>
        <p:sp>
          <p:nvSpPr>
            <p:cNvPr id="96" name="六边形 9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97" name="文本框 86"/>
            <p:cNvSpPr txBox="1"/>
            <p:nvPr/>
          </p:nvSpPr>
          <p:spPr>
            <a:xfrm>
              <a:off x="1085704" y="3309356"/>
              <a:ext cx="642789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23.10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8" name="肘形连接符 97"/>
          <p:cNvCxnSpPr/>
          <p:nvPr/>
        </p:nvCxnSpPr>
        <p:spPr>
          <a:xfrm rot="16200000" flipH="1">
            <a:off x="10141327" y="4407305"/>
            <a:ext cx="709071" cy="25450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10517805" y="4631840"/>
            <a:ext cx="1551571" cy="630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质控现场调研</a:t>
            </a:r>
            <a:endParaRPr lang="en-US" altLang="zh-CN" sz="1351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（内蒙古 新疆）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68" y="5564846"/>
            <a:ext cx="1419465" cy="946311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5" y="1159482"/>
            <a:ext cx="1611423" cy="1016116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10964399" y="3392681"/>
            <a:ext cx="710208" cy="779367"/>
            <a:chOff x="1085704" y="3090803"/>
            <a:chExt cx="642789" cy="676392"/>
          </a:xfrm>
          <a:solidFill>
            <a:srgbClr val="005DA2"/>
          </a:solidFill>
        </p:grpSpPr>
        <p:sp>
          <p:nvSpPr>
            <p:cNvPr id="102" name="六边形 10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2" dirty="0">
                <a:solidFill>
                  <a:schemeClr val="bg1"/>
                </a:solidFill>
              </a:endParaRPr>
            </a:p>
          </p:txBody>
        </p:sp>
        <p:sp>
          <p:nvSpPr>
            <p:cNvPr id="103" name="文本框 86"/>
            <p:cNvSpPr txBox="1"/>
            <p:nvPr/>
          </p:nvSpPr>
          <p:spPr>
            <a:xfrm>
              <a:off x="1085704" y="3309356"/>
              <a:ext cx="642789" cy="258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23.12</a:t>
              </a:r>
              <a:endParaRPr lang="zh-CN" altLang="en-US" sz="13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10777651" y="2416104"/>
            <a:ext cx="1399805" cy="630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质控现场调研</a:t>
            </a:r>
            <a:endParaRPr lang="en-US" altLang="zh-CN" sz="1351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（湖北 河南 </a:t>
            </a:r>
            <a:endParaRPr lang="en-US" altLang="zh-CN" sz="1351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海南 甘肃）</a:t>
            </a:r>
          </a:p>
        </p:txBody>
      </p:sp>
      <p:cxnSp>
        <p:nvCxnSpPr>
          <p:cNvPr id="34" name="直接连接符 33"/>
          <p:cNvCxnSpPr>
            <a:endCxn id="102" idx="3"/>
          </p:cNvCxnSpPr>
          <p:nvPr/>
        </p:nvCxnSpPr>
        <p:spPr>
          <a:xfrm>
            <a:off x="11313100" y="3046667"/>
            <a:ext cx="0" cy="346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7" name="图片 106" descr="C:\Users\a\Documents\WeChat Files\wxid_lehluhoup9n131\FileStorage\Temp\1089ad2c4da646efec31af5dad23aef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17" y="1142085"/>
            <a:ext cx="1438937" cy="990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2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宽屏</PresentationFormat>
  <Paragraphs>36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方正小标宋简体</vt:lpstr>
      <vt:lpstr>微软雅黑</vt:lpstr>
      <vt:lpstr>Arial</vt:lpstr>
      <vt:lpstr>Office 主题​​</vt:lpstr>
      <vt:lpstr>Acrobat Document</vt:lpstr>
      <vt:lpstr>我们做了什么？</vt:lpstr>
    </vt:vector>
  </TitlesOfParts>
  <Company>神州网信技术有限公司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我们做了什么？</dc:title>
  <dc:creator>胡冬梅</dc:creator>
  <cp:lastModifiedBy>胡冬梅</cp:lastModifiedBy>
  <cp:revision>1</cp:revision>
  <dcterms:created xsi:type="dcterms:W3CDTF">2024-05-16T03:46:46Z</dcterms:created>
  <dcterms:modified xsi:type="dcterms:W3CDTF">2024-05-16T03:47:01Z</dcterms:modified>
</cp:coreProperties>
</file>